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8FFE5-5216-45E5-A4BA-414ABA5857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B76654-4056-46C2-AE14-B75DF37268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735D8E-477D-438A-9328-616B3CDBD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2FE61-2D80-47DE-9DAB-8CEB7B6D42C7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FAF81-922E-43D2-B651-B1E86F0A3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CEE51-6A46-4D2C-AC18-F9CAC50EC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92A09-F410-4804-B558-E5444FC69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5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000">
        <p:random/>
      </p:transition>
    </mc:Choice>
    <mc:Fallback xmlns="">
      <p:transition spd="slow" advClick="0" advTm="8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FD206-6530-473E-8F6C-BB446C13B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D74B7D-173D-4D35-BF0C-0573B2ECAC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CDF9AB-551C-4B4D-9A54-1F0F785AF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2FE61-2D80-47DE-9DAB-8CEB7B6D42C7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EA55F1-984D-437F-870A-073AE0100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61CF60-21D6-42F0-9BF8-37486CB60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92A09-F410-4804-B558-E5444FC69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30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000">
        <p:random/>
      </p:transition>
    </mc:Choice>
    <mc:Fallback xmlns="">
      <p:transition spd="slow" advClick="0" advTm="8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262B45-275C-4D53-9579-2A5C4F6BFF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9D8372-E541-410D-BE6A-DA001A38E7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DCC208-37E0-44F3-97EF-C68293B46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2FE61-2D80-47DE-9DAB-8CEB7B6D42C7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ADA8E-6D78-49A9-B9C8-0843A649A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33157E-3FED-4463-9524-D70263471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92A09-F410-4804-B558-E5444FC69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21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000">
        <p:random/>
      </p:transition>
    </mc:Choice>
    <mc:Fallback xmlns="">
      <p:transition spd="slow" advClick="0" advTm="8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E348C-ADF8-47D3-BB44-6064A8A54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AE87F-D664-44C3-B7B1-BFB667C6A8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A4D54A-B788-4111-B9A5-7E3E11D44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2FE61-2D80-47DE-9DAB-8CEB7B6D42C7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BC3600-7715-446A-B3BC-0A5BD7FD9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99EE0-6411-4C93-A9E3-E8C183F13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92A09-F410-4804-B558-E5444FC69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87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000">
        <p:random/>
      </p:transition>
    </mc:Choice>
    <mc:Fallback xmlns="">
      <p:transition spd="slow" advClick="0" advTm="8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2AC83-9B11-482B-947A-0D050F6FE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EC4D99-6FC3-48D7-9CE0-F746D4024A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212266-0A24-4C16-AB7C-135CED58C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2FE61-2D80-47DE-9DAB-8CEB7B6D42C7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B0FF1D-B49B-4283-85F5-7E51A0732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EF560-1820-419B-AD74-699E94009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92A09-F410-4804-B558-E5444FC69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98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000">
        <p:random/>
      </p:transition>
    </mc:Choice>
    <mc:Fallback xmlns="">
      <p:transition spd="slow" advClick="0" advTm="8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3A8AA-1A7B-4E73-96BB-161766C72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CF0D71-EF6E-4A6C-916D-622A931D88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364D43-0592-49DC-82C0-7220A7E925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F9E1FD-0678-4E4E-A986-D95CED172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2FE61-2D80-47DE-9DAB-8CEB7B6D42C7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076E33-BF06-49D7-BFF4-272FE5D49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886F27-5DB3-4459-918E-6208BC6C2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92A09-F410-4804-B558-E5444FC69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65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000">
        <p:random/>
      </p:transition>
    </mc:Choice>
    <mc:Fallback xmlns="">
      <p:transition spd="slow" advClick="0" advTm="8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644FA-5038-4399-80E9-A6818D648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56D025-5C41-4425-AA18-4AC9513577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0BB84A-1DB4-4317-A886-73E92380A1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84F5AC-790E-496B-A025-60C26E1BFB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E403BB-EA36-412A-A9D3-E4609AAB3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A81BD1-7940-468C-A567-296B411C9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2FE61-2D80-47DE-9DAB-8CEB7B6D42C7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1BF70A-27CB-4F3C-AF7B-F891F1FD0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B33D59-00A4-459F-9D35-0DABEBF79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92A09-F410-4804-B558-E5444FC69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23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000">
        <p:random/>
      </p:transition>
    </mc:Choice>
    <mc:Fallback xmlns="">
      <p:transition spd="slow" advClick="0" advTm="8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90B71-840F-49D1-8280-E7D1BBDF5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D41F4E-EF17-4E75-B310-3E894F45E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2FE61-2D80-47DE-9DAB-8CEB7B6D42C7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302828-74A9-4471-B743-5B026387A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4367F7-C54C-4BFC-BA82-C3BBCF79E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92A09-F410-4804-B558-E5444FC69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9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000">
        <p:random/>
      </p:transition>
    </mc:Choice>
    <mc:Fallback xmlns="">
      <p:transition spd="slow" advClick="0" advTm="8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23E112-B617-47A7-A33B-4265D4910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2FE61-2D80-47DE-9DAB-8CEB7B6D42C7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F93432-D9DD-45F6-B68B-3F0704A36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011359-F52D-4906-ACBB-BCB728675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92A09-F410-4804-B558-E5444FC69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25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000">
        <p:random/>
      </p:transition>
    </mc:Choice>
    <mc:Fallback xmlns="">
      <p:transition spd="slow" advClick="0" advTm="8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2A613-7751-447F-AC29-195A8018B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A6923-A75C-4E27-89E4-1878396E37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AC798C-1E75-426C-A0DD-0A05FE0E9D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C05387-AD61-4550-86D7-87B23B7D0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2FE61-2D80-47DE-9DAB-8CEB7B6D42C7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F273F8-BCAE-45F2-8B0B-6867AEEEE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DD6991-5E4B-4B2C-8ACA-B49023D66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92A09-F410-4804-B558-E5444FC69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64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000">
        <p:random/>
      </p:transition>
    </mc:Choice>
    <mc:Fallback xmlns="">
      <p:transition spd="slow" advClick="0" advTm="8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6A39F-63D3-4196-91C7-A4DA48D2C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5E54B1-F0AD-43DE-9815-5835791765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62F5D5-C1F7-44E7-84E8-04FB09ECCF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C09D70-4D85-45F6-B698-555493D17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2FE61-2D80-47DE-9DAB-8CEB7B6D42C7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681C3D-0E6B-4156-BEA6-155956723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9CDC37-63CC-473F-AD46-39C322E13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92A09-F410-4804-B558-E5444FC69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24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000">
        <p:random/>
      </p:transition>
    </mc:Choice>
    <mc:Fallback xmlns="">
      <p:transition spd="slow" advClick="0" advTm="8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D6F2B5-47A8-4E11-A39A-FA169C1E7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00355E-D651-48CC-9548-167E199218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7B62ED-931E-46F4-A715-16D71B1B5E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2FE61-2D80-47DE-9DAB-8CEB7B6D42C7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F64183-B5A1-499D-8768-F79C4B46C4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556785-D644-4DE5-8152-8A75338F80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592A09-F410-4804-B558-E5444FC69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9279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8000">
        <p:random/>
      </p:transition>
    </mc:Choice>
    <mc:Fallback xmlns="">
      <p:transition spd="slow" advClick="0" advTm="8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782" y="-1386168"/>
            <a:ext cx="2424873" cy="3611191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571000" y="-338582"/>
            <a:ext cx="1635955" cy="1635955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7985" y="-6588"/>
            <a:ext cx="4059393" cy="2548110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9557" y="5198743"/>
            <a:ext cx="2444907" cy="2366116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401311" y="734311"/>
            <a:ext cx="5389379" cy="5389379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00283" y="33283"/>
            <a:ext cx="6791435" cy="6791435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1488DE-37C9-469E-8A11-E2B114B7ED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39633" y="4518923"/>
            <a:ext cx="3312734" cy="1141851"/>
          </a:xfrm>
          <a:noFill/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080808"/>
                </a:solidFill>
              </a:rPr>
              <a:t>2021 Fall WAHA Conference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54846E-0E97-4EB0-A57B-37611E9747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4642" y="2353641"/>
            <a:ext cx="5782716" cy="2150719"/>
          </a:xfrm>
          <a:noFill/>
        </p:spPr>
        <p:txBody>
          <a:bodyPr anchor="ctr">
            <a:normAutofit/>
          </a:bodyPr>
          <a:lstStyle/>
          <a:p>
            <a:r>
              <a:rPr lang="en-US" sz="3600" dirty="0">
                <a:solidFill>
                  <a:srgbClr val="080808"/>
                </a:solidFill>
              </a:rPr>
              <a:t>HUD &amp; PHAs Serving Wisconsin Together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9823" y="5457591"/>
            <a:ext cx="2231794" cy="2568811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5" name="Scott Holmes Music - Upbeat Party">
            <a:hlinkClick r:id="" action="ppaction://media"/>
            <a:extLst>
              <a:ext uri="{FF2B5EF4-FFF2-40B4-BE49-F238E27FC236}">
                <a16:creationId xmlns:a16="http://schemas.microsoft.com/office/drawing/2014/main" id="{89E26C90-EFC8-4307-BF1F-2C751A8DD4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6231" y="6106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55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000">
        <p:random/>
      </p:transition>
    </mc:Choice>
    <mc:Fallback xmlns="">
      <p:transition spd="slow" advClick="0" advTm="8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WAHA1">
            <a:extLst>
              <a:ext uri="{FF2B5EF4-FFF2-40B4-BE49-F238E27FC236}">
                <a16:creationId xmlns:a16="http://schemas.microsoft.com/office/drawing/2014/main" id="{31465CDE-9ED4-44B7-BE83-9A10D0C838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451" y="457200"/>
            <a:ext cx="701309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58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000">
        <p:random/>
      </p:transition>
    </mc:Choice>
    <mc:Fallback xmlns="">
      <p:transition spd="slow" advClick="0" advTm="8000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WAHA2">
            <a:extLst>
              <a:ext uri="{FF2B5EF4-FFF2-40B4-BE49-F238E27FC236}">
                <a16:creationId xmlns:a16="http://schemas.microsoft.com/office/drawing/2014/main" id="{CAA11A91-16C0-4E2E-9F23-F55BE6183CB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823" y="457200"/>
            <a:ext cx="7406354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6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000">
        <p:random/>
      </p:transition>
    </mc:Choice>
    <mc:Fallback xmlns="">
      <p:transition spd="slow" advClick="0" advTm="8000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WAHA3">
            <a:extLst>
              <a:ext uri="{FF2B5EF4-FFF2-40B4-BE49-F238E27FC236}">
                <a16:creationId xmlns:a16="http://schemas.microsoft.com/office/drawing/2014/main" id="{9444BC12-258D-4C4A-83EC-C26F8C9A56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823" y="457200"/>
            <a:ext cx="7406354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716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000">
        <p:random/>
      </p:transition>
    </mc:Choice>
    <mc:Fallback xmlns="">
      <p:transition spd="slow" advClick="0" advTm="8000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WAHA4">
            <a:extLst>
              <a:ext uri="{FF2B5EF4-FFF2-40B4-BE49-F238E27FC236}">
                <a16:creationId xmlns:a16="http://schemas.microsoft.com/office/drawing/2014/main" id="{0F850597-8F11-40C6-99CF-33CAB4BC3B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823" y="457200"/>
            <a:ext cx="7406354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93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000">
        <p:random/>
      </p:transition>
    </mc:Choice>
    <mc:Fallback xmlns="">
      <p:transition spd="slow" advClick="0" advTm="8000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WAHA5">
            <a:extLst>
              <a:ext uri="{FF2B5EF4-FFF2-40B4-BE49-F238E27FC236}">
                <a16:creationId xmlns:a16="http://schemas.microsoft.com/office/drawing/2014/main" id="{48E40B23-F93F-49C8-95BE-CD632018746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323" y="457200"/>
            <a:ext cx="7383354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83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000">
        <p:random/>
      </p:transition>
    </mc:Choice>
    <mc:Fallback xmlns="">
      <p:transition spd="slow" advClick="0" advTm="8000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61AAB5-B1A0-4408-930F-6043FF176FBD}"/>
              </a:ext>
            </a:extLst>
          </p:cNvPr>
          <p:cNvSpPr txBox="1"/>
          <p:nvPr/>
        </p:nvSpPr>
        <p:spPr>
          <a:xfrm>
            <a:off x="1165168" y="885570"/>
            <a:ext cx="1102606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4400" i="1" dirty="0"/>
              <a:t>10,281 families housed in Public Housing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4400" i="1" dirty="0"/>
              <a:t>26,015 families assisted through Housing Choice Vouchers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4400" i="1" dirty="0"/>
              <a:t>1,826 families assisted through Special Purpose Vouchers</a:t>
            </a:r>
          </a:p>
          <a:p>
            <a:endParaRPr lang="en-US" sz="4400" i="1" dirty="0"/>
          </a:p>
          <a:p>
            <a:pPr algn="ctr"/>
            <a:endParaRPr lang="en-US" sz="4400" i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60BD7C-3E20-4867-9AF2-3AD5A87CE743}"/>
              </a:ext>
            </a:extLst>
          </p:cNvPr>
          <p:cNvSpPr/>
          <p:nvPr/>
        </p:nvSpPr>
        <p:spPr>
          <a:xfrm>
            <a:off x="1063566" y="4410932"/>
            <a:ext cx="1006410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u="sng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THANK YOU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for all that you do for </a:t>
            </a:r>
          </a:p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low-income families in Wisconsin! </a:t>
            </a:r>
          </a:p>
        </p:txBody>
      </p:sp>
    </p:spTree>
    <p:extLst>
      <p:ext uri="{BB962C8B-B14F-4D97-AF65-F5344CB8AC3E}">
        <p14:creationId xmlns:p14="http://schemas.microsoft.com/office/powerpoint/2010/main" val="214955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000">
        <p:random/>
      </p:transition>
    </mc:Choice>
    <mc:Fallback xmlns="">
      <p:transition spd="slow" advClick="0" advTm="8000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43</Words>
  <Application>Microsoft Office PowerPoint</Application>
  <PresentationFormat>Widescreen</PresentationFormat>
  <Paragraphs>7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Wingdings</vt:lpstr>
      <vt:lpstr>Office Theme</vt:lpstr>
      <vt:lpstr>HUD &amp; PHAs Serving Wisconsin Together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HUD &amp; PHAs Serving Wisconsin Together</dc:title>
  <dc:creator>Wong, Shirley</dc:creator>
  <cp:lastModifiedBy>Wong, Shirley</cp:lastModifiedBy>
  <cp:revision>2</cp:revision>
  <dcterms:created xsi:type="dcterms:W3CDTF">2021-09-13T03:06:09Z</dcterms:created>
  <dcterms:modified xsi:type="dcterms:W3CDTF">2021-09-13T21:49:15Z</dcterms:modified>
</cp:coreProperties>
</file>